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1pPr>
    <a:lvl2pPr indent="2667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2pPr>
    <a:lvl3pPr indent="5334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3pPr>
    <a:lvl4pPr indent="8001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4pPr>
    <a:lvl5pPr indent="10668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5pPr>
    <a:lvl6pPr indent="13335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6pPr>
    <a:lvl7pPr indent="16129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7pPr>
    <a:lvl8pPr indent="18796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8pPr>
    <a:lvl9pPr indent="2146300" algn="ctr" defTabSz="584200">
      <a:defRPr sz="4000">
        <a:solidFill>
          <a:srgbClr val="FFFFFF"/>
        </a:solidFill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" name="Shape 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000">
        <a:latin typeface="Lucida Grande"/>
        <a:ea typeface="Lucida Grande"/>
        <a:cs typeface="Lucida Grande"/>
        <a:sym typeface="Lucida Grande"/>
      </a:defRPr>
    </a:lvl1pPr>
    <a:lvl2pPr indent="228600" defTabSz="584200">
      <a:defRPr sz="2000">
        <a:latin typeface="Lucida Grande"/>
        <a:ea typeface="Lucida Grande"/>
        <a:cs typeface="Lucida Grande"/>
        <a:sym typeface="Lucida Grande"/>
      </a:defRPr>
    </a:lvl2pPr>
    <a:lvl3pPr indent="457200" defTabSz="584200">
      <a:defRPr sz="2000">
        <a:latin typeface="Lucida Grande"/>
        <a:ea typeface="Lucida Grande"/>
        <a:cs typeface="Lucida Grande"/>
        <a:sym typeface="Lucida Grande"/>
      </a:defRPr>
    </a:lvl3pPr>
    <a:lvl4pPr indent="685800" defTabSz="584200">
      <a:defRPr sz="2000">
        <a:latin typeface="Lucida Grande"/>
        <a:ea typeface="Lucida Grande"/>
        <a:cs typeface="Lucida Grande"/>
        <a:sym typeface="Lucida Grande"/>
      </a:defRPr>
    </a:lvl4pPr>
    <a:lvl5pPr indent="914400" defTabSz="584200">
      <a:defRPr sz="20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0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0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0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One</a:t>
            </a:r>
            <a:endParaRPr sz="3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Two</a:t>
            </a:r>
            <a:endParaRPr sz="3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Three</a:t>
            </a:r>
            <a:endParaRPr sz="3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Four</a:t>
            </a:r>
            <a:endParaRPr sz="3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5029200"/>
            <a:ext cx="104648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One</a:t>
            </a:r>
            <a:endParaRPr sz="3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Two</a:t>
            </a:r>
            <a:endParaRPr sz="3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Three</a:t>
            </a:r>
            <a:endParaRPr sz="3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Four</a:t>
            </a:r>
            <a:endParaRPr sz="3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Gill Sans"/>
        </a:defRPr>
      </a:lvl9pPr>
    </p:titleStyle>
    <p:bodyStyle>
      <a:lvl1pPr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1pPr>
      <a:lvl2pPr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2pPr>
      <a:lvl3pPr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3pPr>
      <a:lvl4pPr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4pPr>
      <a:lvl5pPr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5pPr>
      <a:lvl6pPr indent="279400"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6pPr>
      <a:lvl7pPr indent="558800"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7pPr>
      <a:lvl8pPr indent="838200"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8pPr>
      <a:lvl9pPr indent="1117600" algn="ctr" defTabSz="584200">
        <a:defRPr sz="3400">
          <a:solidFill>
            <a:srgbClr val="FFFFFF"/>
          </a:solidFill>
          <a:latin typeface="+mn-lt"/>
          <a:ea typeface="+mn-ea"/>
          <a:cs typeface="+mn-cs"/>
          <a:sym typeface="Gill Sans"/>
        </a:defRPr>
      </a:lvl9pPr>
    </p:bodyStyle>
    <p:otherStyle>
      <a:lvl1pPr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 sz="16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333500"/>
            <a:ext cx="10464800" cy="1320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Made Me Glad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630297" y="3390900"/>
            <a:ext cx="12031603" cy="5715000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Verse 1</a:t>
            </a:r>
            <a:endParaRPr b="1" i="1"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bless the Lord forever</a:t>
            </a:r>
            <a:b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trust Him at all times</a:t>
            </a:r>
            <a:b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 has delivered me from all fear</a:t>
            </a:r>
            <a:b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 has set my feet upon a rock</a:t>
            </a:r>
            <a:b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I will not be moved</a:t>
            </a:r>
            <a:b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I'll say of the Lord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1270000" y="1333500"/>
            <a:ext cx="10464800" cy="1320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Made Me Glad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59849" y="3390900"/>
            <a:ext cx="11902051" cy="5715000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Chorus 1</a:t>
            </a:r>
            <a:endParaRPr b="1" i="1"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You are my shield my strength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My portion Deliverer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My shelter strong tower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My very present help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 time of need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1270000" y="1333500"/>
            <a:ext cx="10464800" cy="1320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Made Me Glad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xfrm>
            <a:off x="518831" y="3390900"/>
            <a:ext cx="12463303" cy="5715000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Verse 2</a:t>
            </a:r>
            <a:endParaRPr b="1" i="1"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Whom have I in heaven but You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There's none I desire besides You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You have made me glad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I'll say of the Lord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1270000" y="1333500"/>
            <a:ext cx="10464800" cy="1320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With All I AM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630297" y="3390900"/>
            <a:ext cx="12031603" cy="5715000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Verse 1</a:t>
            </a:r>
            <a:endParaRPr b="1" i="1"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Into Your hands I commit again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All I am for You Lord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You hold my world in the palm of Your hand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I am Yours forever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1270000" y="1333500"/>
            <a:ext cx="10464800" cy="1320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With All I AM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630297" y="3390900"/>
            <a:ext cx="12031603" cy="5715000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Chorus 1</a:t>
            </a:r>
            <a:endParaRPr b="1" i="1"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Jesus I believe in You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Jesus I belong to You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You're the reason that I live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reason that I sing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With all I am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1270000" y="1333500"/>
            <a:ext cx="10464800" cy="1320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With All I AM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xfrm>
            <a:off x="630297" y="3390900"/>
            <a:ext cx="12031603" cy="5715000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Verse 2</a:t>
            </a:r>
            <a:endParaRPr b="1" i="1"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I'll walk with You wherever You go</a:t>
            </a:r>
            <a:b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Through tears and joy </a:t>
            </a:r>
            <a:endParaRPr b="1" sz="5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defRPr sz="1800">
                <a:solidFill>
                  <a:srgbClr val="000000"/>
                </a:solidFill>
              </a:defRPr>
            </a:pPr>
            <a: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I'll trust in You</a:t>
            </a:r>
            <a:b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I will live in all of Your ways</a:t>
            </a:r>
            <a:b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5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Your promises forever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333500"/>
            <a:ext cx="10464800" cy="1320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With All I AM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630297" y="3390900"/>
            <a:ext cx="12031603" cy="5715000"/>
          </a:xfrm>
          <a:prstGeom prst="rect">
            <a:avLst/>
          </a:prstGeom>
        </p:spPr>
        <p:txBody>
          <a:bodyPr/>
          <a:lstStyle/>
          <a:p>
            <a:pPr lvl="0" algn="l" defTabSz="457200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(Bridge 5x)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worship I will worship You</a:t>
            </a:r>
            <a:endParaRPr b="1" sz="6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defTabSz="457200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b="1" i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(Ending)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With all I am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worship I will worship You</a:t>
            </a:r>
            <a:b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 will worship I will worship You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e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